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7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6696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686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5070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252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706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176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695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883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991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80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371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F5A3F-7322-433A-B0D7-490DF77165CC}" type="datetimeFigureOut">
              <a:rPr lang="es-CO" smtClean="0"/>
              <a:t>01/02/2014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DDC3C-84C3-4D6A-B733-D6B63CF7012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770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506487"/>
          </a:xfrm>
        </p:spPr>
        <p:txBody>
          <a:bodyPr>
            <a:normAutofit fontScale="90000"/>
          </a:bodyPr>
          <a:lstStyle/>
          <a:p>
            <a:r>
              <a:rPr lang="es-ES" dirty="0"/>
              <a:t>Selección de fútbol de Colombia</a:t>
            </a:r>
            <a:br>
              <a:rPr lang="es-ES" dirty="0"/>
            </a:br>
            <a:endParaRPr lang="es-CO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971902"/>
              </p:ext>
            </p:extLst>
          </p:nvPr>
        </p:nvGraphicFramePr>
        <p:xfrm>
          <a:off x="107504" y="3717032"/>
          <a:ext cx="885697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  <a:gridCol w="632641"/>
              </a:tblGrid>
              <a:tr h="370840"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1938</a:t>
                      </a:r>
                      <a:endParaRPr lang="es-CO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1945</a:t>
                      </a:r>
                      <a:endParaRPr lang="es-CO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1946</a:t>
                      </a:r>
                      <a:endParaRPr lang="es-CO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1951</a:t>
                      </a:r>
                      <a:endParaRPr lang="es-CO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1962</a:t>
                      </a:r>
                      <a:endParaRPr lang="es-CO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1975</a:t>
                      </a:r>
                      <a:endParaRPr lang="es-CO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1987</a:t>
                      </a:r>
                      <a:endParaRPr lang="es-CO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1990</a:t>
                      </a:r>
                      <a:endParaRPr lang="es-CO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1994</a:t>
                      </a:r>
                      <a:endParaRPr lang="es-CO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1998</a:t>
                      </a:r>
                      <a:endParaRPr lang="es-CO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2001</a:t>
                      </a:r>
                      <a:endParaRPr lang="es-CO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2003</a:t>
                      </a:r>
                      <a:endParaRPr lang="es-CO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2004</a:t>
                      </a:r>
                      <a:endParaRPr lang="es-CO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 smtClean="0"/>
                        <a:t>2014</a:t>
                      </a:r>
                      <a:endParaRPr lang="es-CO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cxnSp>
        <p:nvCxnSpPr>
          <p:cNvPr id="6" name="5 Conector recto de flecha"/>
          <p:cNvCxnSpPr/>
          <p:nvPr/>
        </p:nvCxnSpPr>
        <p:spPr>
          <a:xfrm flipV="1">
            <a:off x="395536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1057313" y="407707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V="1">
            <a:off x="1691680" y="2852936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2408843" y="4054373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2915816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3643068" y="4054373"/>
            <a:ext cx="0" cy="430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V="1">
            <a:off x="4139952" y="299695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flipV="1">
            <a:off x="5508104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6156176" y="407707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>
            <a:off x="7464312" y="4117670"/>
            <a:ext cx="0" cy="7287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V="1">
            <a:off x="7956376" y="3113410"/>
            <a:ext cx="0" cy="5523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/>
          <p:nvPr/>
        </p:nvCxnSpPr>
        <p:spPr>
          <a:xfrm>
            <a:off x="8676456" y="4062183"/>
            <a:ext cx="43669" cy="922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/>
          <p:nvPr/>
        </p:nvCxnSpPr>
        <p:spPr>
          <a:xfrm>
            <a:off x="4860032" y="4077072"/>
            <a:ext cx="36004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CuadroTexto"/>
          <p:cNvSpPr txBox="1"/>
          <p:nvPr/>
        </p:nvSpPr>
        <p:spPr>
          <a:xfrm>
            <a:off x="97161" y="2284702"/>
            <a:ext cx="792088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1.Partido ciudad de Panamá-10 febrero IV juegos Centro Americanos y del Caribe</a:t>
            </a:r>
            <a:endParaRPr lang="es-CO" sz="800" dirty="0"/>
          </a:p>
        </p:txBody>
      </p:sp>
      <p:sp>
        <p:nvSpPr>
          <p:cNvPr id="43" name="42 CuadroTexto"/>
          <p:cNvSpPr txBox="1"/>
          <p:nvPr/>
        </p:nvSpPr>
        <p:spPr>
          <a:xfrm>
            <a:off x="601019" y="4555867"/>
            <a:ext cx="936104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1.Participación Copa América</a:t>
            </a:r>
            <a:endParaRPr lang="es-CO" sz="800" dirty="0"/>
          </a:p>
        </p:txBody>
      </p:sp>
      <p:sp>
        <p:nvSpPr>
          <p:cNvPr id="44" name="43 CuadroTexto"/>
          <p:cNvSpPr txBox="1"/>
          <p:nvPr/>
        </p:nvSpPr>
        <p:spPr>
          <a:xfrm>
            <a:off x="1284974" y="2252602"/>
            <a:ext cx="8902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1. Titulo Oficial V juegos Centro Americanos y del Caribe</a:t>
            </a:r>
            <a:endParaRPr lang="es-CO" sz="800" dirty="0"/>
          </a:p>
        </p:txBody>
      </p:sp>
      <p:sp>
        <p:nvSpPr>
          <p:cNvPr id="45" name="44 CuadroTexto"/>
          <p:cNvSpPr txBox="1"/>
          <p:nvPr/>
        </p:nvSpPr>
        <p:spPr>
          <a:xfrm>
            <a:off x="2001974" y="4846461"/>
            <a:ext cx="74059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2. Titulo oficial  y 1. en los III Juegos Bolivarianos</a:t>
            </a:r>
            <a:endParaRPr lang="es-CO" sz="800" dirty="0"/>
          </a:p>
        </p:txBody>
      </p:sp>
      <p:sp>
        <p:nvSpPr>
          <p:cNvPr id="46" name="45 CuadroTexto"/>
          <p:cNvSpPr txBox="1"/>
          <p:nvPr/>
        </p:nvSpPr>
        <p:spPr>
          <a:xfrm>
            <a:off x="2579659" y="2960033"/>
            <a:ext cx="72008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1. Mundial-Chile. Gol olímpico de </a:t>
            </a:r>
            <a:r>
              <a:rPr lang="es-CO" sz="800" dirty="0" err="1" smtClean="0"/>
              <a:t>Morcos</a:t>
            </a:r>
            <a:r>
              <a:rPr lang="es-CO" sz="800" dirty="0" smtClean="0"/>
              <a:t> </a:t>
            </a:r>
            <a:r>
              <a:rPr lang="es-CO" sz="800" dirty="0" err="1" smtClean="0"/>
              <a:t>coll</a:t>
            </a:r>
            <a:r>
              <a:rPr lang="es-CO" sz="800" dirty="0" smtClean="0"/>
              <a:t>.</a:t>
            </a:r>
            <a:endParaRPr lang="es-CO" sz="800" dirty="0"/>
          </a:p>
        </p:txBody>
      </p:sp>
      <p:sp>
        <p:nvSpPr>
          <p:cNvPr id="47" name="46 CuadroTexto"/>
          <p:cNvSpPr txBox="1"/>
          <p:nvPr/>
        </p:nvSpPr>
        <p:spPr>
          <a:xfrm>
            <a:off x="3270505" y="4509120"/>
            <a:ext cx="720080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Final copa América. </a:t>
            </a:r>
            <a:endParaRPr lang="es-CO" sz="800" dirty="0"/>
          </a:p>
        </p:txBody>
      </p:sp>
      <p:sp>
        <p:nvSpPr>
          <p:cNvPr id="48" name="47 CuadroTexto"/>
          <p:cNvSpPr txBox="1"/>
          <p:nvPr/>
        </p:nvSpPr>
        <p:spPr>
          <a:xfrm>
            <a:off x="3758166" y="2395800"/>
            <a:ext cx="720080" cy="5549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Copa América.</a:t>
            </a:r>
            <a:r>
              <a:rPr lang="es-CO" sz="800" dirty="0" smtClean="0"/>
              <a:t> Derroto 2-1 a Argentina.</a:t>
            </a:r>
          </a:p>
          <a:p>
            <a:endParaRPr lang="es-CO" dirty="0"/>
          </a:p>
        </p:txBody>
      </p:sp>
      <p:sp>
        <p:nvSpPr>
          <p:cNvPr id="50" name="49 CuadroTexto"/>
          <p:cNvSpPr txBox="1"/>
          <p:nvPr/>
        </p:nvSpPr>
        <p:spPr>
          <a:xfrm>
            <a:off x="4481425" y="5301208"/>
            <a:ext cx="86409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2.Mundial  Italia. Clasifica por primera vez  a octavos de final y mejor tercero.</a:t>
            </a:r>
            <a:endParaRPr lang="es-CO" sz="800" dirty="0"/>
          </a:p>
        </p:txBody>
      </p:sp>
      <p:sp>
        <p:nvSpPr>
          <p:cNvPr id="51" name="50 CuadroTexto"/>
          <p:cNvSpPr txBox="1"/>
          <p:nvPr/>
        </p:nvSpPr>
        <p:spPr>
          <a:xfrm>
            <a:off x="5232968" y="2640474"/>
            <a:ext cx="541006" cy="5316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3.Copa Mundial Estados unidos.</a:t>
            </a:r>
            <a:endParaRPr lang="es-CO" sz="800" dirty="0"/>
          </a:p>
        </p:txBody>
      </p:sp>
      <p:sp>
        <p:nvSpPr>
          <p:cNvPr id="52" name="51 CuadroTexto"/>
          <p:cNvSpPr txBox="1"/>
          <p:nvPr/>
        </p:nvSpPr>
        <p:spPr>
          <a:xfrm>
            <a:off x="5877410" y="4523583"/>
            <a:ext cx="648072" cy="5078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4. Copa Mundial Francia.</a:t>
            </a:r>
            <a:endParaRPr lang="es-CO" sz="800" dirty="0"/>
          </a:p>
        </p:txBody>
      </p:sp>
      <p:cxnSp>
        <p:nvCxnSpPr>
          <p:cNvPr id="54" name="53 Conector recto de flecha"/>
          <p:cNvCxnSpPr/>
          <p:nvPr/>
        </p:nvCxnSpPr>
        <p:spPr>
          <a:xfrm flipV="1">
            <a:off x="6732240" y="299695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58 CuadroTexto"/>
          <p:cNvSpPr txBox="1"/>
          <p:nvPr/>
        </p:nvSpPr>
        <p:spPr>
          <a:xfrm>
            <a:off x="6332982" y="2727864"/>
            <a:ext cx="782822" cy="2154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Copa América</a:t>
            </a:r>
            <a:endParaRPr lang="es-CO" sz="800" dirty="0"/>
          </a:p>
        </p:txBody>
      </p:sp>
      <p:sp>
        <p:nvSpPr>
          <p:cNvPr id="60" name="59 CuadroTexto"/>
          <p:cNvSpPr txBox="1"/>
          <p:nvPr/>
        </p:nvSpPr>
        <p:spPr>
          <a:xfrm>
            <a:off x="7617939" y="2544598"/>
            <a:ext cx="1108923" cy="5416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Copa América. Perú</a:t>
            </a:r>
            <a:r>
              <a:rPr lang="es-CO" dirty="0" smtClean="0"/>
              <a:t>.</a:t>
            </a:r>
            <a:endParaRPr lang="es-CO" dirty="0"/>
          </a:p>
        </p:txBody>
      </p:sp>
      <p:sp>
        <p:nvSpPr>
          <p:cNvPr id="61" name="60 CuadroTexto"/>
          <p:cNvSpPr txBox="1"/>
          <p:nvPr/>
        </p:nvSpPr>
        <p:spPr>
          <a:xfrm>
            <a:off x="6970878" y="4847674"/>
            <a:ext cx="9144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Copa FIFA Confederaciones. Francia</a:t>
            </a:r>
            <a:endParaRPr lang="es-CO" sz="800" dirty="0"/>
          </a:p>
        </p:txBody>
      </p:sp>
      <p:sp>
        <p:nvSpPr>
          <p:cNvPr id="62" name="61 CuadroTexto"/>
          <p:cNvSpPr txBox="1"/>
          <p:nvPr/>
        </p:nvSpPr>
        <p:spPr>
          <a:xfrm>
            <a:off x="8316416" y="4984982"/>
            <a:ext cx="64807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sz="800" dirty="0" smtClean="0"/>
              <a:t>5.Copa Mundial. Brasil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10941521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121</Words>
  <Application>Microsoft Office PowerPoint</Application>
  <PresentationFormat>Presentación en pantalla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Selección de fútbol de Colombia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luciana</dc:creator>
  <cp:lastModifiedBy>luciana</cp:lastModifiedBy>
  <cp:revision>6</cp:revision>
  <dcterms:created xsi:type="dcterms:W3CDTF">2014-02-01T21:44:00Z</dcterms:created>
  <dcterms:modified xsi:type="dcterms:W3CDTF">2014-02-01T22:41:53Z</dcterms:modified>
</cp:coreProperties>
</file>