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FF0066"/>
    <a:srgbClr val="0000FF"/>
    <a:srgbClr val="6600CC"/>
    <a:srgbClr val="E5780B"/>
    <a:srgbClr val="CC00CC"/>
    <a:srgbClr val="FF66FF"/>
    <a:srgbClr val="3333FF"/>
    <a:srgbClr val="9933FF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55" autoAdjust="0"/>
    <p:restoredTop sz="94622" autoAdjust="0"/>
  </p:normalViewPr>
  <p:slideViewPr>
    <p:cSldViewPr>
      <p:cViewPr>
        <p:scale>
          <a:sx n="110" d="100"/>
          <a:sy n="110" d="100"/>
        </p:scale>
        <p:origin x="-2502" y="-2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859F5-D89D-43D2-8D24-7E8F5548DB3B}" type="datetimeFigureOut">
              <a:rPr lang="es-CO" smtClean="0"/>
              <a:t>04/03/2014</a:t>
            </a:fld>
            <a:endParaRPr lang="es-CO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60C23-EC99-48A6-9C85-CC64B1A04B9E}" type="slidenum">
              <a:rPr lang="es-CO" smtClean="0"/>
              <a:t>‹Nº›</a:t>
            </a:fld>
            <a:endParaRPr lang="es-CO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859F5-D89D-43D2-8D24-7E8F5548DB3B}" type="datetimeFigureOut">
              <a:rPr lang="es-CO" smtClean="0"/>
              <a:t>04/03/2014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60C23-EC99-48A6-9C85-CC64B1A04B9E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859F5-D89D-43D2-8D24-7E8F5548DB3B}" type="datetimeFigureOut">
              <a:rPr lang="es-CO" smtClean="0"/>
              <a:t>04/03/2014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60C23-EC99-48A6-9C85-CC64B1A04B9E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859F5-D89D-43D2-8D24-7E8F5548DB3B}" type="datetimeFigureOut">
              <a:rPr lang="es-CO" smtClean="0"/>
              <a:t>04/03/2014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60C23-EC99-48A6-9C85-CC64B1A04B9E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859F5-D89D-43D2-8D24-7E8F5548DB3B}" type="datetimeFigureOut">
              <a:rPr lang="es-CO" smtClean="0"/>
              <a:t>04/03/2014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5C160C23-EC99-48A6-9C85-CC64B1A04B9E}" type="slidenum">
              <a:rPr lang="es-CO" smtClean="0"/>
              <a:t>‹Nº›</a:t>
            </a:fld>
            <a:endParaRPr lang="es-C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859F5-D89D-43D2-8D24-7E8F5548DB3B}" type="datetimeFigureOut">
              <a:rPr lang="es-CO" smtClean="0"/>
              <a:t>04/03/2014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60C23-EC99-48A6-9C85-CC64B1A04B9E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859F5-D89D-43D2-8D24-7E8F5548DB3B}" type="datetimeFigureOut">
              <a:rPr lang="es-CO" smtClean="0"/>
              <a:t>04/03/2014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60C23-EC99-48A6-9C85-CC64B1A04B9E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859F5-D89D-43D2-8D24-7E8F5548DB3B}" type="datetimeFigureOut">
              <a:rPr lang="es-CO" smtClean="0"/>
              <a:t>04/03/2014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60C23-EC99-48A6-9C85-CC64B1A04B9E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859F5-D89D-43D2-8D24-7E8F5548DB3B}" type="datetimeFigureOut">
              <a:rPr lang="es-CO" smtClean="0"/>
              <a:t>04/03/2014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60C23-EC99-48A6-9C85-CC64B1A04B9E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859F5-D89D-43D2-8D24-7E8F5548DB3B}" type="datetimeFigureOut">
              <a:rPr lang="es-CO" smtClean="0"/>
              <a:t>04/03/2014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60C23-EC99-48A6-9C85-CC64B1A04B9E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s-E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Haga clic en el icono para agregar una imagen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859F5-D89D-43D2-8D24-7E8F5548DB3B}" type="datetimeFigureOut">
              <a:rPr lang="es-CO" smtClean="0"/>
              <a:t>04/03/2014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60C23-EC99-48A6-9C85-CC64B1A04B9E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blipFill dpi="0"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A0D859F5-D89D-43D2-8D24-7E8F5548DB3B}" type="datetimeFigureOut">
              <a:rPr lang="es-CO" smtClean="0"/>
              <a:t>04/03/2014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C160C23-EC99-48A6-9C85-CC64B1A04B9E}" type="slidenum">
              <a:rPr lang="es-CO" smtClean="0"/>
              <a:t>‹Nº›</a:t>
            </a:fld>
            <a:endParaRPr lang="es-CO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 Título"/>
          <p:cNvSpPr txBox="1">
            <a:spLocks/>
          </p:cNvSpPr>
          <p:nvPr/>
        </p:nvSpPr>
        <p:spPr>
          <a:xfrm>
            <a:off x="764301" y="260648"/>
            <a:ext cx="7797552" cy="1143000"/>
          </a:xfrm>
          <a:prstGeom prst="rect">
            <a:avLst/>
          </a:prstGeom>
          <a:noFill/>
          <a:effectLst>
            <a:innerShdw blurRad="63500" dist="50800" dir="13500000">
              <a:prstClr val="black">
                <a:alpha val="50000"/>
              </a:prstClr>
            </a:innerShdw>
            <a:reflection blurRad="6350" stA="52000" endA="300" endPos="35000" dir="5400000" sy="-100000" algn="bl" rotWithShape="0"/>
          </a:effectLst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4800" b="1" kern="1200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s-CO" sz="3600" dirty="0" smtClean="0">
                <a:gradFill flip="none" rotWithShape="1">
                  <a:gsLst>
                    <a:gs pos="9000">
                      <a:srgbClr val="00B0F0">
                        <a:lumMod val="97000"/>
                        <a:lumOff val="3000"/>
                      </a:srgbClr>
                    </a:gs>
                    <a:gs pos="60423">
                      <a:srgbClr val="F61164"/>
                    </a:gs>
                    <a:gs pos="45000">
                      <a:srgbClr val="92D050"/>
                    </a:gs>
                    <a:gs pos="74000">
                      <a:srgbClr val="FF0066"/>
                    </a:gs>
                    <a:gs pos="37000">
                      <a:srgbClr val="FFFF00"/>
                    </a:gs>
                    <a:gs pos="89000">
                      <a:srgbClr val="9933FF"/>
                    </a:gs>
                    <a:gs pos="100000">
                      <a:srgbClr val="4D0808"/>
                    </a:gs>
                  </a:gsLst>
                  <a:lin ang="6000000" scaled="0"/>
                  <a:tileRect r="-100000" b="-100000"/>
                </a:gradFill>
                <a:effectLst>
                  <a:outerShdw blurRad="114300" dist="101600" dir="2700000" algn="tl" rotWithShape="0">
                    <a:srgbClr val="9933FF">
                      <a:alpha val="40000"/>
                    </a:srgbClr>
                  </a:outerShdw>
                  <a:reflection blurRad="6350" stA="55000" endA="50" endPos="85000" dist="60007" dir="5400000" sy="-100000" algn="bl" rotWithShape="0"/>
                </a:effectLst>
              </a:rPr>
              <a:t> CLUB </a:t>
            </a:r>
            <a:r>
              <a:rPr lang="es-CO" sz="3600" dirty="0" smtClean="0">
                <a:gradFill flip="none" rotWithShape="1">
                  <a:gsLst>
                    <a:gs pos="9000">
                      <a:srgbClr val="00B0F0">
                        <a:lumMod val="97000"/>
                        <a:lumOff val="3000"/>
                      </a:srgbClr>
                    </a:gs>
                    <a:gs pos="60423">
                      <a:srgbClr val="F61164"/>
                    </a:gs>
                    <a:gs pos="45000">
                      <a:srgbClr val="92D050"/>
                    </a:gs>
                    <a:gs pos="74000">
                      <a:srgbClr val="FF0066"/>
                    </a:gs>
                    <a:gs pos="37000">
                      <a:srgbClr val="FFFF00"/>
                    </a:gs>
                    <a:gs pos="89000">
                      <a:srgbClr val="9933FF"/>
                    </a:gs>
                    <a:gs pos="100000">
                      <a:srgbClr val="4D0808"/>
                    </a:gs>
                  </a:gsLst>
                  <a:lin ang="6000000" scaled="0"/>
                  <a:tileRect r="-100000" b="-100000"/>
                </a:gradFill>
                <a:effectLst>
                  <a:outerShdw blurRad="114300" dist="101600" dir="2700000" algn="tl" rotWithShape="0">
                    <a:srgbClr val="9933FF">
                      <a:alpha val="40000"/>
                    </a:srgbClr>
                  </a:outerShdw>
                  <a:reflection blurRad="6350" stA="55000" endA="50" endPos="85000" dist="60007" dir="5400000" sy="-100000" algn="bl" rotWithShape="0"/>
                </a:effectLst>
              </a:rPr>
              <a:t>DE TAREAS </a:t>
            </a:r>
            <a:endParaRPr lang="es-CO" sz="3600" dirty="0">
              <a:gradFill flip="none" rotWithShape="1">
                <a:gsLst>
                  <a:gs pos="9000">
                    <a:srgbClr val="00B0F0">
                      <a:lumMod val="97000"/>
                      <a:lumOff val="3000"/>
                    </a:srgbClr>
                  </a:gs>
                  <a:gs pos="60423">
                    <a:srgbClr val="F61164"/>
                  </a:gs>
                  <a:gs pos="45000">
                    <a:srgbClr val="92D050"/>
                  </a:gs>
                  <a:gs pos="74000">
                    <a:srgbClr val="FF0066"/>
                  </a:gs>
                  <a:gs pos="37000">
                    <a:srgbClr val="FFFF00"/>
                  </a:gs>
                  <a:gs pos="89000">
                    <a:srgbClr val="9933FF"/>
                  </a:gs>
                  <a:gs pos="100000">
                    <a:srgbClr val="4D0808"/>
                  </a:gs>
                </a:gsLst>
                <a:lin ang="6000000" scaled="0"/>
                <a:tileRect r="-100000" b="-100000"/>
              </a:gradFill>
              <a:effectLst>
                <a:outerShdw blurRad="114300" dist="101600" dir="2700000" algn="tl" rotWithShape="0">
                  <a:srgbClr val="9933FF">
                    <a:alpha val="40000"/>
                  </a:srgbClr>
                </a:outerShdw>
                <a:reflection blurRad="6350" stA="55000" endA="50" endPos="85000" dist="60007" dir="5400000" sy="-100000" algn="bl" rotWithShape="0"/>
              </a:effectLst>
            </a:endParaRPr>
          </a:p>
        </p:txBody>
      </p:sp>
      <p:sp>
        <p:nvSpPr>
          <p:cNvPr id="8" name="5 Marcador de contenido"/>
          <p:cNvSpPr txBox="1">
            <a:spLocks/>
          </p:cNvSpPr>
          <p:nvPr/>
        </p:nvSpPr>
        <p:spPr>
          <a:xfrm>
            <a:off x="1043608" y="1772816"/>
            <a:ext cx="6912768" cy="4320480"/>
          </a:xfrm>
          <a:prstGeom prst="rect">
            <a:avLst/>
          </a:prstGeom>
        </p:spPr>
        <p:txBody>
          <a:bodyPr vert="horz">
            <a:normAutofit fontScale="92500" lnSpcReduction="20000"/>
          </a:bodyPr>
          <a:lstStyle>
            <a:lvl1pPr marL="0" indent="0" algn="ctr" rtl="0" eaLnBrk="1" latinLnBrk="0" hangingPunct="1">
              <a:spcBef>
                <a:spcPct val="20000"/>
              </a:spcBef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tx1"/>
              </a:buClr>
              <a:buSzPct val="80000"/>
              <a:buFont typeface="Wingdings 2"/>
              <a:buNone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tx1"/>
              </a:buClr>
              <a:buSzPct val="95000"/>
              <a:buFont typeface="Wingdings"/>
              <a:buNone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3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37160" algn="just"/>
            <a:endParaRPr lang="es-CO" sz="1200" b="1" dirty="0" smtClean="0">
              <a:gradFill flip="none" rotWithShape="1">
                <a:gsLst>
                  <a:gs pos="90000">
                    <a:schemeClr val="bg1"/>
                  </a:gs>
                  <a:gs pos="40000">
                    <a:srgbClr val="FF0000"/>
                  </a:gs>
                  <a:gs pos="88000">
                    <a:srgbClr val="00B050"/>
                  </a:gs>
                  <a:gs pos="17000">
                    <a:srgbClr val="0000CC"/>
                  </a:gs>
                </a:gsLst>
                <a:path path="shape">
                  <a:fillToRect l="50000" t="50000" r="50000" b="50000"/>
                </a:path>
                <a:tileRect/>
              </a:gradFill>
              <a:latin typeface="Comic Sans MS" panose="030F0702030302020204" pitchFamily="66" charset="0"/>
            </a:endParaRPr>
          </a:p>
          <a:p>
            <a:pPr marL="137160"/>
            <a:r>
              <a:rPr lang="es-CO" sz="3100" b="1" dirty="0" smtClean="0">
                <a:gradFill flip="none" rotWithShape="1">
                  <a:gsLst>
                    <a:gs pos="81000">
                      <a:schemeClr val="bg1">
                        <a:lumMod val="99000"/>
                        <a:lumOff val="1000"/>
                      </a:schemeClr>
                    </a:gs>
                    <a:gs pos="46000">
                      <a:srgbClr val="FF0000"/>
                    </a:gs>
                    <a:gs pos="66000">
                      <a:srgbClr val="6600CC"/>
                    </a:gs>
                    <a:gs pos="32000">
                      <a:srgbClr val="0000CC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atin typeface="Comic Sans MS" panose="030F0702030302020204" pitchFamily="66" charset="0"/>
              </a:rPr>
              <a:t>  </a:t>
            </a:r>
            <a:r>
              <a:rPr lang="es-CO" sz="3100" b="1" dirty="0" smtClean="0">
                <a:gradFill flip="none" rotWithShape="1">
                  <a:gsLst>
                    <a:gs pos="81000">
                      <a:schemeClr val="bg1">
                        <a:lumMod val="99000"/>
                        <a:lumOff val="1000"/>
                      </a:schemeClr>
                    </a:gs>
                    <a:gs pos="46000">
                      <a:srgbClr val="FF0000"/>
                    </a:gs>
                    <a:gs pos="66000">
                      <a:srgbClr val="6600CC"/>
                    </a:gs>
                    <a:gs pos="32000">
                      <a:srgbClr val="0000CC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atin typeface="Comic Sans MS" panose="030F0702030302020204" pitchFamily="66" charset="0"/>
              </a:rPr>
              <a:t>¡</a:t>
            </a:r>
            <a:r>
              <a:rPr lang="es-CO" sz="3100" b="1" dirty="0" smtClean="0">
                <a:gradFill flip="none" rotWithShape="1">
                  <a:gsLst>
                    <a:gs pos="81000">
                      <a:schemeClr val="bg1">
                        <a:lumMod val="99000"/>
                        <a:lumOff val="1000"/>
                      </a:schemeClr>
                    </a:gs>
                    <a:gs pos="46000">
                      <a:srgbClr val="FF0000"/>
                    </a:gs>
                    <a:gs pos="66000">
                      <a:srgbClr val="6600CC"/>
                    </a:gs>
                    <a:gs pos="32000">
                      <a:srgbClr val="0000CC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atin typeface="Comic Sans MS" panose="030F0702030302020204" pitchFamily="66" charset="0"/>
              </a:rPr>
              <a:t>BIENVENIDOS! </a:t>
            </a:r>
          </a:p>
          <a:p>
            <a:pPr marL="137160" algn="just"/>
            <a:endParaRPr lang="es-CO" sz="1800" b="1" dirty="0" smtClean="0">
              <a:gradFill flip="none" rotWithShape="1">
                <a:gsLst>
                  <a:gs pos="81000">
                    <a:schemeClr val="bg1">
                      <a:lumMod val="99000"/>
                      <a:lumOff val="1000"/>
                    </a:schemeClr>
                  </a:gs>
                  <a:gs pos="46000">
                    <a:srgbClr val="FF0000"/>
                  </a:gs>
                  <a:gs pos="66000">
                    <a:srgbClr val="6600CC"/>
                  </a:gs>
                  <a:gs pos="32000">
                    <a:srgbClr val="0000CC"/>
                  </a:gs>
                </a:gsLst>
                <a:path path="shape">
                  <a:fillToRect l="50000" t="50000" r="50000" b="50000"/>
                </a:path>
                <a:tileRect/>
              </a:gradFill>
              <a:latin typeface="Comic Sans MS" panose="030F0702030302020204" pitchFamily="66" charset="0"/>
            </a:endParaRPr>
          </a:p>
          <a:p>
            <a:pPr marL="137160" algn="just"/>
            <a:r>
              <a:rPr lang="es-CO" sz="1800" b="1" dirty="0" smtClean="0">
                <a:gradFill flip="none" rotWithShape="1">
                  <a:gsLst>
                    <a:gs pos="81000">
                      <a:schemeClr val="bg1">
                        <a:lumMod val="99000"/>
                        <a:lumOff val="1000"/>
                      </a:schemeClr>
                    </a:gs>
                    <a:gs pos="57918">
                      <a:srgbClr val="CF0040"/>
                    </a:gs>
                    <a:gs pos="72507">
                      <a:srgbClr val="92D050"/>
                    </a:gs>
                    <a:gs pos="62000">
                      <a:srgbClr val="FF0000"/>
                    </a:gs>
                    <a:gs pos="49000">
                      <a:srgbClr val="6600CC"/>
                    </a:gs>
                    <a:gs pos="38000">
                      <a:srgbClr val="0000CC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atin typeface="Comic Sans MS" panose="030F0702030302020204" pitchFamily="66" charset="0"/>
              </a:rPr>
              <a:t>LAS TAREAS ESCOLARES SON FUNDAMENTALES PUES REFUERZAN EL CONOCIMIENTO ADQUIRIDO  EN EL SALON DE CLASES Y SE CONSIDERAN UN RECURSO PEDAGOGICO PARA  PROFUNDIZAR Y AFIANZAR LOS CONOCIMIENTOS .</a:t>
            </a:r>
          </a:p>
          <a:p>
            <a:pPr marL="137160" algn="just"/>
            <a:endParaRPr lang="es-CO" sz="1800" b="1" dirty="0" smtClean="0">
              <a:gradFill flip="none" rotWithShape="1">
                <a:gsLst>
                  <a:gs pos="81000">
                    <a:schemeClr val="bg1">
                      <a:lumMod val="99000"/>
                      <a:lumOff val="1000"/>
                    </a:schemeClr>
                  </a:gs>
                  <a:gs pos="57918">
                    <a:srgbClr val="CF0040"/>
                  </a:gs>
                  <a:gs pos="72507">
                    <a:srgbClr val="92D050"/>
                  </a:gs>
                  <a:gs pos="62000">
                    <a:srgbClr val="FF0000"/>
                  </a:gs>
                  <a:gs pos="49000">
                    <a:srgbClr val="6600CC"/>
                  </a:gs>
                  <a:gs pos="38000">
                    <a:srgbClr val="0000CC"/>
                  </a:gs>
                </a:gsLst>
                <a:path path="shape">
                  <a:fillToRect l="50000" t="50000" r="50000" b="50000"/>
                </a:path>
                <a:tileRect/>
              </a:gradFill>
              <a:latin typeface="Comic Sans MS" panose="030F0702030302020204" pitchFamily="66" charset="0"/>
            </a:endParaRPr>
          </a:p>
          <a:p>
            <a:pPr marL="137160"/>
            <a:r>
              <a:rPr lang="es-CO" sz="1800" b="1" dirty="0">
                <a:gradFill flip="none" rotWithShape="1">
                  <a:gsLst>
                    <a:gs pos="81000">
                      <a:schemeClr val="bg1">
                        <a:lumMod val="99000"/>
                        <a:lumOff val="1000"/>
                      </a:schemeClr>
                    </a:gs>
                    <a:gs pos="46000">
                      <a:srgbClr val="FF0000"/>
                    </a:gs>
                    <a:gs pos="66000">
                      <a:srgbClr val="6600CC"/>
                    </a:gs>
                    <a:gs pos="32000">
                      <a:srgbClr val="0000CC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atin typeface="Comic Sans MS" panose="030F0702030302020204" pitchFamily="66" charset="0"/>
              </a:rPr>
              <a:t>LAS TAREAS  AYUDAN A FORMAR HABITOS DE ESTUDIO ACOSTUMBRANDO AL ALUMNO AL TRABAJO INDEPENDIENTE Y </a:t>
            </a:r>
            <a:r>
              <a:rPr lang="es-CO" sz="1800" b="1" dirty="0" smtClean="0">
                <a:gradFill flip="none" rotWithShape="1">
                  <a:gsLst>
                    <a:gs pos="81000">
                      <a:schemeClr val="bg1">
                        <a:lumMod val="99000"/>
                        <a:lumOff val="1000"/>
                      </a:schemeClr>
                    </a:gs>
                    <a:gs pos="46000">
                      <a:srgbClr val="FF0000"/>
                    </a:gs>
                    <a:gs pos="66000">
                      <a:srgbClr val="6600CC"/>
                    </a:gs>
                    <a:gs pos="32000">
                      <a:srgbClr val="0000CC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atin typeface="Comic Sans MS" panose="030F0702030302020204" pitchFamily="66" charset="0"/>
              </a:rPr>
              <a:t> </a:t>
            </a:r>
            <a:r>
              <a:rPr lang="es-CO" sz="1800" b="1" dirty="0" smtClean="0">
                <a:gradFill flip="none" rotWithShape="1">
                  <a:gsLst>
                    <a:gs pos="81000">
                      <a:schemeClr val="bg1">
                        <a:lumMod val="99000"/>
                        <a:lumOff val="1000"/>
                      </a:schemeClr>
                    </a:gs>
                    <a:gs pos="46000">
                      <a:srgbClr val="FF0000"/>
                    </a:gs>
                    <a:gs pos="66000">
                      <a:srgbClr val="6600CC"/>
                    </a:gs>
                    <a:gs pos="32000">
                      <a:srgbClr val="0000CC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atin typeface="Comic Sans MS" panose="030F0702030302020204" pitchFamily="66" charset="0"/>
              </a:rPr>
              <a:t>RESPONSABLE.</a:t>
            </a:r>
          </a:p>
          <a:p>
            <a:pPr marL="137160"/>
            <a:r>
              <a:rPr lang="es-CO" sz="1800" b="1" dirty="0" smtClean="0">
                <a:gradFill flip="none" rotWithShape="1">
                  <a:gsLst>
                    <a:gs pos="81000">
                      <a:schemeClr val="bg1">
                        <a:lumMod val="99000"/>
                        <a:lumOff val="1000"/>
                      </a:schemeClr>
                    </a:gs>
                    <a:gs pos="46000">
                      <a:srgbClr val="FF0000"/>
                    </a:gs>
                    <a:gs pos="66000">
                      <a:srgbClr val="6600CC"/>
                    </a:gs>
                    <a:gs pos="32000">
                      <a:srgbClr val="0000CC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atin typeface="Comic Sans MS" panose="030F0702030302020204" pitchFamily="66" charset="0"/>
              </a:rPr>
              <a:t>FECHA:04/03/014</a:t>
            </a:r>
            <a:endParaRPr lang="es-CO" sz="1800" b="1" dirty="0">
              <a:gradFill flip="none" rotWithShape="1">
                <a:gsLst>
                  <a:gs pos="81000">
                    <a:schemeClr val="bg1">
                      <a:lumMod val="99000"/>
                      <a:lumOff val="1000"/>
                    </a:schemeClr>
                  </a:gs>
                  <a:gs pos="46000">
                    <a:srgbClr val="FF0000"/>
                  </a:gs>
                  <a:gs pos="66000">
                    <a:srgbClr val="6600CC"/>
                  </a:gs>
                  <a:gs pos="32000">
                    <a:srgbClr val="0000CC"/>
                  </a:gs>
                </a:gsLst>
                <a:path path="shape">
                  <a:fillToRect l="50000" t="50000" r="50000" b="50000"/>
                </a:path>
                <a:tileRect/>
              </a:gradFill>
              <a:latin typeface="Comic Sans MS" panose="030F0702030302020204" pitchFamily="66" charset="0"/>
            </a:endParaRPr>
          </a:p>
          <a:p>
            <a:pPr marL="137160"/>
            <a:r>
              <a:rPr lang="es-CO" sz="1800" b="1" dirty="0" smtClean="0">
                <a:gradFill flip="none" rotWithShape="1">
                  <a:gsLst>
                    <a:gs pos="81000">
                      <a:schemeClr val="bg1">
                        <a:lumMod val="99000"/>
                        <a:lumOff val="1000"/>
                      </a:schemeClr>
                    </a:gs>
                    <a:gs pos="46000">
                      <a:srgbClr val="FF0000"/>
                    </a:gs>
                    <a:gs pos="66000">
                      <a:srgbClr val="6600CC"/>
                    </a:gs>
                    <a:gs pos="32000">
                      <a:srgbClr val="0000CC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atin typeface="Comic Sans MS" panose="030F0702030302020204" pitchFamily="66" charset="0"/>
              </a:rPr>
              <a:t>DIRECCION: CAR 19 N 14-42 LA VEGA </a:t>
            </a:r>
            <a:endParaRPr lang="es-CO" sz="1800" b="1" dirty="0">
              <a:gradFill flip="none" rotWithShape="1">
                <a:gsLst>
                  <a:gs pos="81000">
                    <a:schemeClr val="bg1">
                      <a:lumMod val="99000"/>
                      <a:lumOff val="1000"/>
                    </a:schemeClr>
                  </a:gs>
                  <a:gs pos="46000">
                    <a:srgbClr val="FF0000"/>
                  </a:gs>
                  <a:gs pos="66000">
                    <a:srgbClr val="6600CC"/>
                  </a:gs>
                  <a:gs pos="32000">
                    <a:srgbClr val="0000CC"/>
                  </a:gs>
                </a:gsLst>
                <a:path path="shape">
                  <a:fillToRect l="50000" t="50000" r="50000" b="50000"/>
                </a:path>
                <a:tileRect/>
              </a:gradFill>
              <a:latin typeface="Comic Sans MS" panose="030F0702030302020204" pitchFamily="66" charset="0"/>
            </a:endParaRPr>
          </a:p>
          <a:p>
            <a:pPr marL="137160"/>
            <a:r>
              <a:rPr lang="es-CO" sz="3600" b="1" dirty="0" smtClean="0">
                <a:gradFill flip="none" rotWithShape="1">
                  <a:gsLst>
                    <a:gs pos="81000">
                      <a:schemeClr val="bg1">
                        <a:lumMod val="99000"/>
                        <a:lumOff val="1000"/>
                      </a:schemeClr>
                    </a:gs>
                    <a:gs pos="46000">
                      <a:srgbClr val="FF0000"/>
                    </a:gs>
                    <a:gs pos="66000">
                      <a:srgbClr val="6600CC"/>
                    </a:gs>
                    <a:gs pos="32000">
                      <a:srgbClr val="0000CC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atin typeface="Comic Sans MS" panose="030F0702030302020204" pitchFamily="66" charset="0"/>
              </a:rPr>
              <a:t>GRACIAS</a:t>
            </a:r>
            <a:r>
              <a:rPr lang="es-CO" sz="3600" b="1" dirty="0" smtClean="0">
                <a:gradFill flip="none" rotWithShape="1">
                  <a:gsLst>
                    <a:gs pos="81000">
                      <a:schemeClr val="bg1">
                        <a:lumMod val="99000"/>
                        <a:lumOff val="1000"/>
                      </a:schemeClr>
                    </a:gs>
                    <a:gs pos="46000">
                      <a:srgbClr val="FF0000"/>
                    </a:gs>
                    <a:gs pos="66000">
                      <a:srgbClr val="6600CC"/>
                    </a:gs>
                    <a:gs pos="32000">
                      <a:srgbClr val="0000CC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atin typeface="Comic Sans MS" panose="030F0702030302020204" pitchFamily="66" charset="0"/>
              </a:rPr>
              <a:t>. </a:t>
            </a:r>
            <a:endParaRPr lang="es-CO" sz="3600" b="1" dirty="0">
              <a:gradFill flip="none" rotWithShape="1">
                <a:gsLst>
                  <a:gs pos="81000">
                    <a:schemeClr val="bg1">
                      <a:lumMod val="99000"/>
                      <a:lumOff val="1000"/>
                    </a:schemeClr>
                  </a:gs>
                  <a:gs pos="46000">
                    <a:srgbClr val="FF0000"/>
                  </a:gs>
                  <a:gs pos="66000">
                    <a:srgbClr val="6600CC"/>
                  </a:gs>
                  <a:gs pos="32000">
                    <a:srgbClr val="0000CC"/>
                  </a:gs>
                </a:gsLst>
                <a:path path="shape">
                  <a:fillToRect l="50000" t="50000" r="50000" b="50000"/>
                </a:path>
                <a:tileRect/>
              </a:gradFill>
              <a:latin typeface="Comic Sans MS" panose="030F0702030302020204" pitchFamily="66" charset="0"/>
            </a:endParaRPr>
          </a:p>
          <a:p>
            <a:pPr marL="137160" algn="just"/>
            <a:endParaRPr lang="es-CO" sz="1800" b="1" dirty="0">
              <a:gradFill flip="none" rotWithShape="1">
                <a:gsLst>
                  <a:gs pos="81000">
                    <a:schemeClr val="bg1">
                      <a:lumMod val="99000"/>
                      <a:lumOff val="1000"/>
                    </a:schemeClr>
                  </a:gs>
                  <a:gs pos="57918">
                    <a:srgbClr val="CF0040"/>
                  </a:gs>
                  <a:gs pos="72507">
                    <a:srgbClr val="92D050"/>
                  </a:gs>
                  <a:gs pos="62000">
                    <a:srgbClr val="FF0000"/>
                  </a:gs>
                  <a:gs pos="49000">
                    <a:srgbClr val="6600CC"/>
                  </a:gs>
                  <a:gs pos="38000">
                    <a:srgbClr val="0000CC"/>
                  </a:gs>
                </a:gsLst>
                <a:path path="shape">
                  <a:fillToRect l="50000" t="50000" r="50000" b="50000"/>
                </a:path>
                <a:tileRect/>
              </a:gra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8386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29439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értice">
  <a:themeElements>
    <a:clrScheme name="Personalizado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565FF"/>
      </a:hlink>
      <a:folHlink>
        <a:srgbClr val="FE19FF"/>
      </a:folHlink>
    </a:clrScheme>
    <a:fontScheme name="Vértice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Vértice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148</TotalTime>
  <Words>64</Words>
  <Application>Microsoft Office PowerPoint</Application>
  <PresentationFormat>Presentación en pantalla (4:3)</PresentationFormat>
  <Paragraphs>10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Vértice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CLUB DE TAREAS</dc:title>
  <dc:creator>USUARIO</dc:creator>
  <cp:lastModifiedBy>USUARIO</cp:lastModifiedBy>
  <cp:revision>14</cp:revision>
  <dcterms:created xsi:type="dcterms:W3CDTF">2014-03-04T19:30:05Z</dcterms:created>
  <dcterms:modified xsi:type="dcterms:W3CDTF">2014-03-04T22:43:02Z</dcterms:modified>
</cp:coreProperties>
</file>